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5" r:id="rId3"/>
    <p:sldId id="316" r:id="rId4"/>
    <p:sldId id="317" r:id="rId5"/>
    <p:sldId id="325" r:id="rId6"/>
    <p:sldId id="318" r:id="rId7"/>
    <p:sldId id="264" r:id="rId8"/>
    <p:sldId id="339" r:id="rId9"/>
    <p:sldId id="340" r:id="rId10"/>
    <p:sldId id="341" r:id="rId11"/>
    <p:sldId id="283" r:id="rId12"/>
    <p:sldId id="284" r:id="rId13"/>
    <p:sldId id="285" r:id="rId14"/>
    <p:sldId id="292" r:id="rId15"/>
    <p:sldId id="29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9338" autoAdjust="0"/>
    <p:restoredTop sz="94660"/>
  </p:normalViewPr>
  <p:slideViewPr>
    <p:cSldViewPr>
      <p:cViewPr>
        <p:scale>
          <a:sx n="40" d="100"/>
          <a:sy n="40" d="100"/>
        </p:scale>
        <p:origin x="-275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3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1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52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1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9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22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34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7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7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1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1EDE5-5EE6-4FC3-B002-9AB23A56C46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4580E-0156-437B-B354-01121A9C5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53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14882" cy="7017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5000" b="1" dirty="0" smtClean="0"/>
              <a:t>ЖАРОХАТ НИМА ДЕГАНИ?</a:t>
            </a:r>
            <a:endParaRPr lang="ru-RU" sz="15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2931" y="0"/>
            <a:ext cx="2699016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ГЛОССАРИЙ: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97961" y="33587"/>
            <a:ext cx="6103988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ЖАРОХАТ</a:t>
            </a:r>
            <a:r>
              <a:rPr lang="ru-RU" sz="2400" dirty="0" smtClean="0"/>
              <a:t>(лот</a:t>
            </a:r>
            <a:r>
              <a:rPr lang="ru-RU" sz="2400" dirty="0"/>
              <a:t>. </a:t>
            </a:r>
            <a:r>
              <a:rPr lang="ru-RU" sz="2400" dirty="0" err="1" smtClean="0"/>
              <a:t>vulnus</a:t>
            </a:r>
            <a:r>
              <a:rPr lang="ru-RU" sz="2400" dirty="0" smtClean="0"/>
              <a:t>) </a:t>
            </a:r>
            <a:r>
              <a:rPr lang="ru-RU" sz="2400" dirty="0"/>
              <a:t>— </a:t>
            </a:r>
            <a:r>
              <a:rPr lang="ru-RU" sz="2400" dirty="0" smtClean="0"/>
              <a:t>механик </a:t>
            </a:r>
            <a:r>
              <a:rPr lang="ru-RU" sz="2400" dirty="0" err="1" smtClean="0"/>
              <a:t>таъсир</a:t>
            </a:r>
            <a:r>
              <a:rPr lang="ru-RU" sz="2400" dirty="0" smtClean="0"/>
              <a:t> </a:t>
            </a:r>
            <a:r>
              <a:rPr lang="ru-RU" sz="2400" dirty="0" err="1" smtClean="0"/>
              <a:t>натижасида</a:t>
            </a:r>
            <a:r>
              <a:rPr lang="ru-RU" sz="2400" dirty="0" smtClean="0"/>
              <a:t> </a:t>
            </a:r>
            <a:r>
              <a:rPr lang="ru-RU" sz="2400" dirty="0" err="1" smtClean="0"/>
              <a:t>тананинг</a:t>
            </a:r>
            <a:r>
              <a:rPr lang="ru-RU" sz="2400" dirty="0" smtClean="0"/>
              <a:t> </a:t>
            </a:r>
            <a:r>
              <a:rPr lang="ru-RU" sz="2400" dirty="0" err="1" smtClean="0"/>
              <a:t>юмшок</a:t>
            </a:r>
            <a:r>
              <a:rPr lang="ru-RU" sz="2400" dirty="0" smtClean="0"/>
              <a:t> </a:t>
            </a:r>
            <a:r>
              <a:rPr lang="ru-RU" sz="2400" dirty="0" err="1" smtClean="0"/>
              <a:t>тукималар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копламлари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/</a:t>
            </a:r>
            <a:r>
              <a:rPr lang="ru-RU" sz="2400" dirty="0" err="1" smtClean="0"/>
              <a:t>ёки</a:t>
            </a:r>
            <a:r>
              <a:rPr lang="ru-RU" sz="2400" dirty="0" smtClean="0"/>
              <a:t> </a:t>
            </a:r>
            <a:r>
              <a:rPr lang="ru-RU" sz="2400" dirty="0" err="1" smtClean="0"/>
              <a:t>ички</a:t>
            </a:r>
            <a:r>
              <a:rPr lang="ru-RU" sz="2400" dirty="0" smtClean="0"/>
              <a:t> </a:t>
            </a:r>
            <a:r>
              <a:rPr lang="ru-RU" sz="2400" dirty="0" err="1" smtClean="0"/>
              <a:t>аъзоларнинг</a:t>
            </a:r>
            <a:r>
              <a:rPr lang="ru-RU" sz="2400" dirty="0" smtClean="0"/>
              <a:t> </a:t>
            </a:r>
            <a:r>
              <a:rPr lang="ru-RU" sz="2400" dirty="0" err="1" smtClean="0"/>
              <a:t>анатомик</a:t>
            </a:r>
            <a:r>
              <a:rPr lang="ru-RU" sz="2400" dirty="0" smtClean="0"/>
              <a:t> </a:t>
            </a:r>
            <a:r>
              <a:rPr lang="ru-RU" sz="2400" dirty="0" err="1" smtClean="0"/>
              <a:t>бутунлиги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бузилишидир</a:t>
            </a:r>
            <a:r>
              <a:rPr lang="ru-RU" sz="2400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2931" y="731312"/>
            <a:ext cx="2699015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/>
              <a:t>ЖАРОХАТЛАНИШ </a:t>
            </a:r>
            <a:r>
              <a:rPr lang="ru-RU" sz="2400" dirty="0" smtClean="0"/>
              <a:t>– </a:t>
            </a:r>
            <a:r>
              <a:rPr lang="ru-RU" sz="2400" dirty="0" err="1" smtClean="0"/>
              <a:t>тананинг</a:t>
            </a:r>
            <a:r>
              <a:rPr lang="ru-RU" sz="2400" dirty="0" smtClean="0"/>
              <a:t> </a:t>
            </a:r>
            <a:r>
              <a:rPr lang="ru-RU" sz="2400" dirty="0" err="1" smtClean="0"/>
              <a:t>аник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бир</a:t>
            </a:r>
            <a:r>
              <a:rPr lang="ru-RU" sz="2400" dirty="0" smtClean="0"/>
              <a:t> </a:t>
            </a:r>
            <a:r>
              <a:rPr lang="ru-RU" sz="2400" dirty="0" err="1" smtClean="0"/>
              <a:t>аъзосини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жарохати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82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 animBg="1"/>
      <p:bldP spid="3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60786" y="6099736"/>
            <a:ext cx="1627048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БИТТАЛИ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98771" y="6099736"/>
            <a:ext cx="3358359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prstClr val="black"/>
                </a:solidFill>
              </a:rPr>
              <a:t>комбинациялашган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5089388"/>
            <a:ext cx="4320480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ЖАРОХАТЛАР СОНИ БУЙИЧА: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1" y="4102244"/>
            <a:ext cx="1368154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КУПЛИ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77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607" y="190545"/>
            <a:ext cx="874878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ЖАРОХАТЛАРНИ БИТИШ ФАЗАЛАРИ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7703" y="4429594"/>
            <a:ext cx="7020593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III</a:t>
            </a:r>
            <a:r>
              <a:rPr lang="ru-RU" sz="3200" dirty="0" smtClean="0"/>
              <a:t> фаза – </a:t>
            </a:r>
            <a:r>
              <a:rPr lang="ru-RU" sz="3200" dirty="0" err="1" smtClean="0"/>
              <a:t>чандик</a:t>
            </a:r>
            <a:r>
              <a:rPr lang="ru-RU" sz="3200" dirty="0" smtClean="0"/>
              <a:t> </a:t>
            </a:r>
            <a:r>
              <a:rPr lang="ru-RU" sz="3200" dirty="0" err="1" smtClean="0"/>
              <a:t>хосил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булиши</a:t>
            </a:r>
            <a:r>
              <a:rPr lang="ru-RU" sz="3200" dirty="0" smtClean="0"/>
              <a:t> </a:t>
            </a:r>
            <a:r>
              <a:rPr lang="ru-RU" sz="3200" dirty="0" err="1" smtClean="0"/>
              <a:t>ва</a:t>
            </a:r>
            <a:r>
              <a:rPr lang="ru-RU" sz="3200" dirty="0" smtClean="0"/>
              <a:t> </a:t>
            </a:r>
            <a:r>
              <a:rPr lang="ru-RU" sz="3200" dirty="0" err="1" smtClean="0"/>
              <a:t>эпителизация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6091" y="4429594"/>
            <a:ext cx="1587597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</a:t>
            </a:r>
            <a:r>
              <a:rPr lang="ru-RU" sz="2000" dirty="0" smtClean="0"/>
              <a:t> фаза – </a:t>
            </a:r>
            <a:r>
              <a:rPr lang="ru-RU" sz="2000" dirty="0" err="1" smtClean="0"/>
              <a:t>яллигланиш</a:t>
            </a:r>
            <a:r>
              <a:rPr lang="ru-RU" sz="2000" dirty="0" smtClean="0"/>
              <a:t> </a:t>
            </a:r>
            <a:r>
              <a:rPr lang="ru-RU" sz="2000" dirty="0" err="1" smtClean="0"/>
              <a:t>ва</a:t>
            </a:r>
            <a:r>
              <a:rPr lang="ru-RU" sz="2000" dirty="0" smtClean="0"/>
              <a:t> экссудация 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5937111"/>
            <a:ext cx="525658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II</a:t>
            </a:r>
            <a:r>
              <a:rPr lang="ru-RU" sz="2400" dirty="0" smtClean="0"/>
              <a:t> фаза –регенерация </a:t>
            </a:r>
            <a:r>
              <a:rPr lang="ru-RU" sz="2400" dirty="0" err="1" smtClean="0"/>
              <a:t>ва</a:t>
            </a:r>
            <a:r>
              <a:rPr lang="ru-RU" sz="2400" dirty="0" smtClean="0"/>
              <a:t> грануляция </a:t>
            </a:r>
            <a:r>
              <a:rPr lang="ru-RU" sz="2400" dirty="0" err="1" smtClean="0"/>
              <a:t>хосил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булиши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4269" y="203156"/>
            <a:ext cx="9133523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ЖАРОХАТЛАРНИ БИТИШ ПАТОМОРФОЛОГИК ФАЗАЛАРИ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49452" y="0"/>
            <a:ext cx="9119731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ГРАНУЛЯЦИОН ТУКИМА – </a:t>
            </a:r>
            <a:r>
              <a:rPr lang="ru-RU" sz="4000" b="1" dirty="0" err="1" smtClean="0"/>
              <a:t>жарохатларни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иккиламчи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битиш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жараёнида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хосил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буладиган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махсус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бириктирув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тукимасининг</a:t>
            </a:r>
            <a:r>
              <a:rPr lang="ru-RU" sz="4000" b="1" dirty="0" smtClean="0"/>
              <a:t> тури.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55361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1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415498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/>
              <a:t>Бирламчи</a:t>
            </a:r>
            <a:r>
              <a:rPr lang="ru-RU" sz="4800" dirty="0" smtClean="0"/>
              <a:t> </a:t>
            </a:r>
            <a:r>
              <a:rPr lang="ru-RU" sz="4800" dirty="0" err="1" smtClean="0"/>
              <a:t>чандикланиб</a:t>
            </a:r>
            <a:r>
              <a:rPr lang="ru-RU" sz="4800" dirty="0" smtClean="0"/>
              <a:t> </a:t>
            </a:r>
            <a:r>
              <a:rPr lang="ru-RU" sz="4800" dirty="0" err="1" smtClean="0"/>
              <a:t>битиши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645024"/>
            <a:ext cx="8568952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err="1" smtClean="0"/>
              <a:t>Жарохатда</a:t>
            </a:r>
            <a:r>
              <a:rPr lang="ru-RU" sz="3600" dirty="0" smtClean="0"/>
              <a:t> инфекция </a:t>
            </a:r>
            <a:r>
              <a:rPr lang="ru-RU" sz="3600" dirty="0" err="1" smtClean="0"/>
              <a:t>булмаса</a:t>
            </a: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err="1" smtClean="0"/>
              <a:t>Жарохат</a:t>
            </a:r>
            <a:r>
              <a:rPr lang="ru-RU" sz="3600" dirty="0" smtClean="0"/>
              <a:t> </a:t>
            </a:r>
            <a:r>
              <a:rPr lang="ru-RU" sz="3600" dirty="0" err="1" smtClean="0"/>
              <a:t>четлари</a:t>
            </a:r>
            <a:r>
              <a:rPr lang="ru-RU" sz="3600" dirty="0" smtClean="0"/>
              <a:t> </a:t>
            </a:r>
            <a:r>
              <a:rPr lang="ru-RU" sz="3600" dirty="0" err="1" smtClean="0"/>
              <a:t>тулик</a:t>
            </a:r>
            <a:r>
              <a:rPr lang="ru-RU" sz="3600" dirty="0" smtClean="0"/>
              <a:t> </a:t>
            </a:r>
            <a:r>
              <a:rPr lang="ru-RU" sz="3600" dirty="0" err="1" smtClean="0"/>
              <a:t>епишиб</a:t>
            </a:r>
            <a:r>
              <a:rPr lang="ru-RU" sz="3600" dirty="0" smtClean="0"/>
              <a:t> </a:t>
            </a:r>
            <a:r>
              <a:rPr lang="ru-RU" sz="3600" dirty="0" err="1" smtClean="0"/>
              <a:t>турса</a:t>
            </a: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smtClean="0"/>
              <a:t>Гематома </a:t>
            </a:r>
            <a:r>
              <a:rPr lang="ru-RU" sz="3600" dirty="0" err="1" smtClean="0"/>
              <a:t>ва</a:t>
            </a:r>
            <a:r>
              <a:rPr lang="ru-RU" sz="3600" dirty="0" smtClean="0"/>
              <a:t> </a:t>
            </a:r>
            <a:r>
              <a:rPr lang="ru-RU" sz="3600" dirty="0" err="1" smtClean="0"/>
              <a:t>ед</a:t>
            </a:r>
            <a:r>
              <a:rPr lang="ru-RU" sz="3600" dirty="0" smtClean="0"/>
              <a:t> </a:t>
            </a:r>
            <a:r>
              <a:rPr lang="ru-RU" sz="3600" dirty="0" err="1" smtClean="0"/>
              <a:t>жисмлар</a:t>
            </a:r>
            <a:r>
              <a:rPr lang="ru-RU" sz="3600" dirty="0" smtClean="0"/>
              <a:t> </a:t>
            </a:r>
            <a:r>
              <a:rPr lang="ru-RU" sz="3600" dirty="0" err="1" smtClean="0"/>
              <a:t>булмаса</a:t>
            </a: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err="1" smtClean="0"/>
              <a:t>Жарохатда</a:t>
            </a:r>
            <a:r>
              <a:rPr lang="ru-RU" sz="3600" dirty="0" smtClean="0"/>
              <a:t> </a:t>
            </a:r>
            <a:r>
              <a:rPr lang="ru-RU" sz="3600" dirty="0" err="1" smtClean="0"/>
              <a:t>некротик</a:t>
            </a:r>
            <a:r>
              <a:rPr lang="ru-RU" sz="3600" dirty="0" smtClean="0"/>
              <a:t> </a:t>
            </a:r>
            <a:r>
              <a:rPr lang="ru-RU" sz="3600" dirty="0" err="1" smtClean="0"/>
              <a:t>тукималар</a:t>
            </a:r>
            <a:r>
              <a:rPr lang="ru-RU" sz="3600" dirty="0" smtClean="0"/>
              <a:t> </a:t>
            </a:r>
            <a:r>
              <a:rPr lang="ru-RU" sz="3600" dirty="0" err="1" smtClean="0"/>
              <a:t>булмаса</a:t>
            </a: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err="1" smtClean="0"/>
              <a:t>Бемор</a:t>
            </a:r>
            <a:r>
              <a:rPr lang="ru-RU" sz="3600" dirty="0" smtClean="0"/>
              <a:t> </a:t>
            </a:r>
            <a:r>
              <a:rPr lang="ru-RU" sz="3600" dirty="0" err="1" smtClean="0"/>
              <a:t>умумий</a:t>
            </a:r>
            <a:r>
              <a:rPr lang="ru-RU" sz="3600" dirty="0" smtClean="0"/>
              <a:t> </a:t>
            </a:r>
            <a:r>
              <a:rPr lang="ru-RU" sz="3600" dirty="0" err="1" smtClean="0"/>
              <a:t>ахволи</a:t>
            </a:r>
            <a:r>
              <a:rPr lang="ru-RU" sz="3600" dirty="0" smtClean="0"/>
              <a:t> </a:t>
            </a:r>
            <a:r>
              <a:rPr lang="ru-RU" sz="3600" dirty="0" err="1" smtClean="0"/>
              <a:t>коникарли</a:t>
            </a:r>
            <a:r>
              <a:rPr lang="ru-RU" sz="3600" dirty="0" smtClean="0"/>
              <a:t> </a:t>
            </a:r>
            <a:r>
              <a:rPr lang="ru-RU" sz="3600" dirty="0" err="1" smtClean="0"/>
              <a:t>булса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469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415498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/>
              <a:t>Иккиламчи</a:t>
            </a:r>
            <a:r>
              <a:rPr lang="ru-RU" sz="4800" dirty="0" smtClean="0"/>
              <a:t> </a:t>
            </a:r>
            <a:r>
              <a:rPr lang="ru-RU" sz="4800" dirty="0" err="1" smtClean="0"/>
              <a:t>чандикланиб</a:t>
            </a:r>
            <a:r>
              <a:rPr lang="ru-RU" sz="4800" dirty="0" smtClean="0"/>
              <a:t> </a:t>
            </a:r>
            <a:r>
              <a:rPr lang="ru-RU" sz="4800" dirty="0" err="1" smtClean="0"/>
              <a:t>битиши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8801" y="4975519"/>
            <a:ext cx="9125199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/>
              <a:t>Йиринглаб</a:t>
            </a:r>
            <a:r>
              <a:rPr lang="ru-RU" sz="4800" dirty="0" smtClean="0"/>
              <a:t>, грануляция </a:t>
            </a:r>
            <a:r>
              <a:rPr lang="ru-RU" sz="4800" dirty="0" err="1" smtClean="0"/>
              <a:t>хосил</a:t>
            </a:r>
            <a:r>
              <a:rPr lang="ru-RU" sz="4800" dirty="0" smtClean="0"/>
              <a:t> </a:t>
            </a:r>
            <a:r>
              <a:rPr lang="ru-RU" sz="4800" dirty="0" err="1" smtClean="0"/>
              <a:t>килиб</a:t>
            </a:r>
            <a:r>
              <a:rPr lang="ru-RU" sz="4800" dirty="0" smtClean="0"/>
              <a:t> </a:t>
            </a:r>
            <a:r>
              <a:rPr lang="ru-RU" sz="4800" dirty="0" err="1" smtClean="0"/>
              <a:t>битиши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730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718" y="406172"/>
            <a:ext cx="91440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ЖАРОХАТНИ ПУСТЛОК ОСТИДА БИТИШИ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829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5499"/>
            <a:ext cx="91440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ЧАНДИК – </a:t>
            </a:r>
            <a:r>
              <a:rPr lang="ru-RU" sz="4800" dirty="0" err="1"/>
              <a:t>жарохатларни</a:t>
            </a:r>
            <a:r>
              <a:rPr lang="ru-RU" sz="4800" dirty="0"/>
              <a:t> </a:t>
            </a:r>
            <a:r>
              <a:rPr lang="ru-RU" sz="4800" dirty="0" err="1" smtClean="0"/>
              <a:t>битиши</a:t>
            </a:r>
            <a:r>
              <a:rPr lang="ru-RU" sz="4800" dirty="0" smtClean="0"/>
              <a:t> </a:t>
            </a:r>
            <a:r>
              <a:rPr lang="ru-RU" sz="4800" dirty="0" err="1" smtClean="0"/>
              <a:t>якунланганини</a:t>
            </a:r>
            <a:r>
              <a:rPr lang="ru-RU" sz="4800" dirty="0" smtClean="0"/>
              <a:t> </a:t>
            </a:r>
            <a:r>
              <a:rPr lang="ru-RU" sz="4800" dirty="0" err="1" smtClean="0"/>
              <a:t>тасдикловчи</a:t>
            </a:r>
            <a:r>
              <a:rPr lang="ru-RU" sz="4800" dirty="0" smtClean="0"/>
              <a:t> </a:t>
            </a:r>
            <a:r>
              <a:rPr lang="ru-RU" sz="4800" dirty="0" err="1" smtClean="0"/>
              <a:t>зичлашган</a:t>
            </a:r>
            <a:r>
              <a:rPr lang="ru-RU" sz="4800" dirty="0" smtClean="0"/>
              <a:t> </a:t>
            </a:r>
            <a:r>
              <a:rPr lang="ru-RU" sz="4800" dirty="0" err="1"/>
              <a:t>бириктирув</a:t>
            </a:r>
            <a:r>
              <a:rPr lang="ru-RU" sz="4800" dirty="0"/>
              <a:t> </a:t>
            </a:r>
            <a:r>
              <a:rPr lang="ru-RU" sz="4800" dirty="0" err="1"/>
              <a:t>тукимасидан</a:t>
            </a:r>
            <a:r>
              <a:rPr lang="ru-RU" sz="4800" dirty="0"/>
              <a:t> </a:t>
            </a:r>
            <a:r>
              <a:rPr lang="ru-RU" sz="4800" dirty="0" err="1"/>
              <a:t>хосил</a:t>
            </a:r>
            <a:r>
              <a:rPr lang="ru-RU" sz="4800" dirty="0"/>
              <a:t> </a:t>
            </a:r>
            <a:r>
              <a:rPr lang="ru-RU" sz="4800" dirty="0" err="1" smtClean="0"/>
              <a:t>булган</a:t>
            </a:r>
            <a:r>
              <a:rPr lang="ru-RU" sz="4800" dirty="0" smtClean="0"/>
              <a:t> </a:t>
            </a:r>
            <a:r>
              <a:rPr lang="ru-RU" sz="4800" dirty="0" err="1" smtClean="0"/>
              <a:t>хосила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819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033" y="0"/>
            <a:ext cx="9144000" cy="686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ЖАРОХАТНИНГ КАЙСИ 3-та АСОСИЙ БЕЛГИСИНИ БИЛАСИЗ?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4592267"/>
            <a:ext cx="3705258" cy="76944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3-кон </a:t>
            </a:r>
            <a:r>
              <a:rPr lang="ru-RU" sz="4400" b="1" dirty="0" err="1" smtClean="0">
                <a:solidFill>
                  <a:srgbClr val="FF0000"/>
                </a:solidFill>
              </a:rPr>
              <a:t>кетиши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66" y="3095980"/>
            <a:ext cx="9115999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2-ТУКИМАЛАР БУТЛИГИ БУЗИЛИБ ЙИРИЛИШИ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213285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1-ОГРИК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2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8" grpId="0" animBg="1"/>
      <p:bldP spid="7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417"/>
            <a:ext cx="9144000" cy="686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ЖАРОХАТДАГИ ОГРИК КУЧЛИ БУЛИШИ КАЙСИ ОМИЛЛАРГА БОГЛИК?</a:t>
            </a:r>
            <a:endParaRPr lang="ru-RU" sz="8800" b="1" dirty="0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3900756" y="1716391"/>
            <a:ext cx="6866898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prstClr val="black"/>
                </a:solidFill>
              </a:rPr>
              <a:t>ЖАРОХАТНИ ТАНАДАГИ СОХАСИГА</a:t>
            </a:r>
            <a:endParaRPr lang="ru-RU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2398"/>
            <a:ext cx="238513" cy="408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966"/>
            <a:ext cx="908592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prstClr val="black"/>
                </a:solidFill>
              </a:rPr>
              <a:t>ЙИРИК НЕРВ ТОЛАЛАРИНИ ЗАРАРЛАНИШИ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911"/>
            <a:ext cx="9143999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prstClr val="black"/>
                </a:solidFill>
              </a:rPr>
              <a:t>ЖАРОХАТЛОВЧИ КУРОЛ ТУРИГА</a:t>
            </a:r>
            <a:endParaRPr lang="ru-RU" sz="4800" b="1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4875155" y="2589155"/>
            <a:ext cx="6783364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err="1" smtClean="0">
                <a:solidFill>
                  <a:prstClr val="black"/>
                </a:solidFill>
              </a:rPr>
              <a:t>Организмнинг</a:t>
            </a:r>
            <a:r>
              <a:rPr lang="ru-RU" sz="5400" b="1" dirty="0" smtClean="0">
                <a:solidFill>
                  <a:prstClr val="black"/>
                </a:solidFill>
              </a:rPr>
              <a:t> </a:t>
            </a:r>
            <a:r>
              <a:rPr lang="ru-RU" sz="5400" b="1" dirty="0" err="1" smtClean="0">
                <a:solidFill>
                  <a:prstClr val="black"/>
                </a:solidFill>
              </a:rPr>
              <a:t>психо-эмоционал</a:t>
            </a:r>
            <a:r>
              <a:rPr lang="ru-RU" sz="5400" b="1" dirty="0" smtClean="0">
                <a:solidFill>
                  <a:prstClr val="black"/>
                </a:solidFill>
              </a:rPr>
              <a:t> </a:t>
            </a:r>
            <a:r>
              <a:rPr lang="ru-RU" sz="5400" b="1" dirty="0" err="1" smtClean="0">
                <a:solidFill>
                  <a:prstClr val="black"/>
                </a:solidFill>
              </a:rPr>
              <a:t>холатига</a:t>
            </a:r>
            <a:endParaRPr lang="ru-RU" sz="5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5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11" grpId="0" animBg="1"/>
      <p:bldP spid="11" grpId="1" animBg="1"/>
      <p:bldP spid="5" grpId="0" animBg="1"/>
      <p:bldP spid="5" grpId="1" animBg="1"/>
      <p:bldP spid="7" grpId="0" animBg="1"/>
      <p:bldP spid="7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5926"/>
            <a:ext cx="9127604" cy="686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ЖАРОХАТ ЧЕТЛАРИ ЙИРИЛИШ ДАРАЖАСИ НИМАГА БОГЛИК?</a:t>
            </a:r>
            <a:endParaRPr lang="ru-RU" sz="8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0515" y="4350719"/>
            <a:ext cx="8568952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ТЕРИНИ ЭЛАСТИК ТОЛАЛАРИНИ КИСКАРИШИ БИЛАН БОГЛИК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0868" y="0"/>
            <a:ext cx="857592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ЭЛАСТИК ТОЛАЛАР ТЕРИ ДЕРМАСИНИ 1—3 </a:t>
            </a:r>
            <a:r>
              <a:rPr lang="ru-RU" sz="3600" b="1" dirty="0"/>
              <a:t>% </a:t>
            </a:r>
            <a:r>
              <a:rPr lang="ru-RU" sz="3600" b="1" dirty="0" smtClean="0"/>
              <a:t>ни ТАШКИЛ КИЛАДИ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57296" y="374959"/>
            <a:ext cx="3520941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ЖАРОХАТ ЙИРИЛИШИ УНИНГ ТЕРИДАГИ ЛАНГЕР ЧИЗИКЛАР УКИГА БОГЛИКДИР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16550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12" grpId="0" animBg="1"/>
      <p:bldP spid="12" grpId="1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526" y="0"/>
            <a:ext cx="9144000" cy="686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/>
              <a:t>ЖАРОХАТДАН КОН КЕТИШ ДАРАЖАСИ КАЙСИ 5-та ОМИЛГА БОГЛИК?</a:t>
            </a:r>
            <a:endParaRPr lang="ru-RU" sz="8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237" y="260648"/>
            <a:ext cx="8767810" cy="258532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1-ЙИРИК КОН ТОМИРЛАР (АРТЕРИЯ, ВЕНА) ЖАРОХАТЛАНИШИ БИЛАН 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740" y="260648"/>
            <a:ext cx="8745307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2-ЖАРОХАТ СОХАСИ БИЛАН</a:t>
            </a:r>
            <a:endParaRPr lang="ru-RU" sz="8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164" y="0"/>
            <a:ext cx="9072309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/>
              <a:t>3-ЖАРОХАТЛОВЧИ КУРОЛ БИЛАН</a:t>
            </a:r>
            <a:endParaRPr lang="ru-RU" sz="6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21086" y="0"/>
            <a:ext cx="9165086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4-КОН ИВИШ ХОЛАТИ БИЛАН</a:t>
            </a:r>
            <a:endParaRPr lang="ru-RU" sz="5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511" y="4633829"/>
            <a:ext cx="9132489" cy="156966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5-УМУМИЙ ВА МАХАЛЛИЙ ГЕМОДИНАМИК ХОЛАТ БИЛАН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78041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6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1070" y="-49085"/>
            <a:ext cx="9144000" cy="686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КЕЛИБ ЧИКИШ САБАБИ БУЙИЧА ЖАРОХАТЛАР ТАСНИФИ КАНАКА?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4632147" y="2597793"/>
            <a:ext cx="690746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/>
              <a:t>ОПЕРАЦИОН</a:t>
            </a:r>
            <a:endParaRPr lang="ru-RU" sz="96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345373" y="2659352"/>
            <a:ext cx="6907462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ТАСОДИФИЙ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379136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3561"/>
            <a:ext cx="9139670" cy="6247864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КИРЛАНИШ </a:t>
            </a:r>
          </a:p>
          <a:p>
            <a:pPr algn="ctr"/>
            <a:r>
              <a:rPr lang="ru-RU" sz="8000" b="1" dirty="0" smtClean="0"/>
              <a:t>ДАРАЖАСИ БУЙИЧА ЖАРОХАТЛАРНИ КАНАКА </a:t>
            </a:r>
            <a:r>
              <a:rPr lang="ru-RU" sz="7200" b="1" dirty="0" smtClean="0"/>
              <a:t>ТУРЛАРИНИ БИЛАСИЗ</a:t>
            </a:r>
            <a:r>
              <a:rPr lang="ru-RU" sz="8000" b="1" dirty="0" smtClean="0"/>
              <a:t>?</a:t>
            </a:r>
            <a:endParaRPr lang="ru-RU" sz="8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337" y="6370592"/>
            <a:ext cx="8797136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smtClean="0"/>
              <a:t>АСЕПТИК</a:t>
            </a:r>
            <a:r>
              <a:rPr lang="ru-RU" sz="2400" dirty="0" smtClean="0"/>
              <a:t>, И</a:t>
            </a:r>
            <a:r>
              <a:rPr lang="ru-RU" sz="2400" b="1" dirty="0" smtClean="0"/>
              <a:t>НФЕКЦИЯЛАНГАН (КИРЛАНГАН), ЙИРИНГЛИ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6839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5" y="109424"/>
            <a:ext cx="5040560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ЖАРОХАТ СОХАСИ БУЙИЧА ТАСНИФИ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916832"/>
            <a:ext cx="42484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ОДДИЙ </a:t>
            </a:r>
            <a:r>
              <a:rPr lang="ru-RU" sz="3200" b="1" dirty="0" smtClean="0"/>
              <a:t>–  ТАНАНИНГ АНИК СОХАСИДА ЖОЙЛАШГАН БУЛСА. </a:t>
            </a:r>
          </a:p>
          <a:p>
            <a:r>
              <a:rPr lang="ru-RU" sz="3200" b="1" u="sng" dirty="0" err="1" smtClean="0"/>
              <a:t>Масалан</a:t>
            </a:r>
            <a:r>
              <a:rPr lang="ru-RU" sz="3200" b="1" u="sng" dirty="0" smtClean="0"/>
              <a:t>: </a:t>
            </a:r>
          </a:p>
          <a:p>
            <a:r>
              <a:rPr lang="ru-RU" sz="3200" b="1" dirty="0" err="1" smtClean="0"/>
              <a:t>Буйин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жарохати</a:t>
            </a:r>
            <a:r>
              <a:rPr lang="ru-RU" sz="3200" b="1" dirty="0" smtClean="0"/>
              <a:t>, </a:t>
            </a:r>
          </a:p>
          <a:p>
            <a:r>
              <a:rPr lang="ru-RU" sz="3200" b="1" dirty="0" smtClean="0"/>
              <a:t>Бош </a:t>
            </a:r>
            <a:r>
              <a:rPr lang="ru-RU" sz="3200" b="1" dirty="0" err="1" smtClean="0"/>
              <a:t>жарохати</a:t>
            </a:r>
            <a:r>
              <a:rPr lang="ru-RU" sz="3200" b="1" dirty="0" smtClean="0"/>
              <a:t>, </a:t>
            </a:r>
          </a:p>
          <a:p>
            <a:r>
              <a:rPr lang="ru-RU" sz="3200" b="1" dirty="0" err="1" smtClean="0"/>
              <a:t>Кул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еки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оек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жарохати</a:t>
            </a:r>
            <a:r>
              <a:rPr lang="ru-RU" sz="3200" b="1" dirty="0" smtClean="0"/>
              <a:t>. 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1962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5" y="109424"/>
            <a:ext cx="5040560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ЖАРОХАТ СОХАСИ БУЙИЧА ТАСНИФИ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7525" y="2048798"/>
            <a:ext cx="46805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КУШМА ЖАРОХАТЛАР </a:t>
            </a:r>
            <a:r>
              <a:rPr lang="ru-RU" sz="3200" b="1" dirty="0" smtClean="0"/>
              <a:t>– ТАНАНИНГ ХАР ХИЛ СОХАЛАРИДА БИР ВАКТДА БУЛСА. </a:t>
            </a:r>
          </a:p>
          <a:p>
            <a:r>
              <a:rPr lang="ru-RU" sz="3200" b="1" u="sng" dirty="0" err="1" smtClean="0"/>
              <a:t>Масалан</a:t>
            </a:r>
            <a:r>
              <a:rPr lang="ru-RU" sz="3200" b="1" u="sng" dirty="0" smtClean="0"/>
              <a:t>: </a:t>
            </a:r>
          </a:p>
          <a:p>
            <a:r>
              <a:rPr lang="ru-RU" sz="3200" b="1" dirty="0" err="1" smtClean="0"/>
              <a:t>Жигар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ошкозон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жарохати</a:t>
            </a:r>
            <a:r>
              <a:rPr lang="ru-RU" sz="3200" b="1" dirty="0" smtClean="0"/>
              <a:t>, </a:t>
            </a:r>
          </a:p>
          <a:p>
            <a:r>
              <a:rPr lang="ru-RU" sz="3200" b="1" dirty="0" err="1" smtClean="0"/>
              <a:t>Торакоабдоминал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жарохати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7832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308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125</cp:revision>
  <dcterms:created xsi:type="dcterms:W3CDTF">2015-12-22T22:14:51Z</dcterms:created>
  <dcterms:modified xsi:type="dcterms:W3CDTF">2017-12-05T12:38:48Z</dcterms:modified>
</cp:coreProperties>
</file>